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efaul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7135-Lincoln-Products-Logo-(RGB Large)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6063" y="384175"/>
            <a:ext cx="2162175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6213" y="416052"/>
            <a:ext cx="6126988" cy="461665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0" i="0">
                <a:solidFill>
                  <a:srgbClr val="5B7687"/>
                </a:solidFill>
                <a:latin typeface="Eurostile LT Std Bold"/>
                <a:ea typeface="Verdana" panose="020B0604030504040204" pitchFamily="34" charset="0"/>
                <a:cs typeface="Eurostile LT Std Bold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438912" y="1092200"/>
            <a:ext cx="8285988" cy="537845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900" b="0" i="0">
                <a:solidFill>
                  <a:srgbClr val="404040"/>
                </a:solidFill>
                <a:latin typeface="Eurostile"/>
                <a:ea typeface="Verdana" panose="020B0604030504040204" pitchFamily="34" charset="0"/>
                <a:cs typeface="Eurostile"/>
              </a:defRPr>
            </a:lvl1pPr>
            <a:lvl2pPr marL="742950" indent="-285750">
              <a:buFont typeface="Frutiger LT Std 55 Roman" panose="020B0602020204020204" pitchFamily="34" charset="0"/>
              <a:buChar char="–"/>
              <a:defRPr b="0" i="0">
                <a:solidFill>
                  <a:srgbClr val="404040"/>
                </a:solidFill>
                <a:latin typeface="Eurostile"/>
                <a:ea typeface="Verdana" panose="020B0604030504040204" pitchFamily="34" charset="0"/>
                <a:cs typeface="Eurostile"/>
              </a:defRPr>
            </a:lvl2pPr>
            <a:lvl3pPr marL="1200150" indent="-285750">
              <a:buFont typeface="Arial" panose="020B0604020202020204" pitchFamily="34" charset="0"/>
              <a:buChar char="•"/>
              <a:defRPr b="0" i="0">
                <a:solidFill>
                  <a:srgbClr val="404040"/>
                </a:solidFill>
                <a:latin typeface="Eurostile"/>
                <a:ea typeface="Verdana" panose="020B0604030504040204" pitchFamily="34" charset="0"/>
                <a:cs typeface="Eurostile"/>
              </a:defRPr>
            </a:lvl3pPr>
            <a:lvl4pPr marL="1657350" indent="-285750">
              <a:buFont typeface="Frutiger LT Std 55 Roman" panose="020B0602020204020204" pitchFamily="34" charset="0"/>
              <a:buChar char="–"/>
              <a:defRPr b="0" i="0">
                <a:solidFill>
                  <a:srgbClr val="404040"/>
                </a:solidFill>
                <a:latin typeface="Eurostile"/>
                <a:ea typeface="Verdana" panose="020B0604030504040204" pitchFamily="34" charset="0"/>
                <a:cs typeface="Eurostile"/>
              </a:defRPr>
            </a:lvl4pPr>
            <a:lvl5pPr marL="2114550" indent="-285750">
              <a:buFont typeface="Arial" panose="020B0604020202020204" pitchFamily="34" charset="0"/>
              <a:buChar char="•"/>
              <a:defRPr b="0" i="0">
                <a:solidFill>
                  <a:srgbClr val="404040"/>
                </a:solidFill>
                <a:latin typeface="Eurostile"/>
                <a:ea typeface="Verdana" panose="020B0604030504040204" pitchFamily="34" charset="0"/>
                <a:cs typeface="Eurostile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14994-1296-44A3-B171-89704581C0B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0CA3C-5C1D-4504-A2E6-4BC7E43C57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Lincoln Stocking Cross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228600" y="1219200"/>
          <a:ext cx="8686801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194"/>
                <a:gridCol w="1124336"/>
                <a:gridCol w="2586797"/>
                <a:gridCol w="830194"/>
                <a:gridCol w="940154"/>
                <a:gridCol w="2375126"/>
              </a:tblGrid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LP#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Model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LP#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Model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Description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1/5HP THERMOPLAS SUB UTIL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itchFamily="34" charset="0"/>
                          <a:cs typeface="Calibri" pitchFamily="34" charset="0"/>
                        </a:rPr>
                        <a:t>1/2HP CI SUMP PUMP SIDE DISCHRG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PF91335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THERMOPLAS SUB UTIL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THERMOPLAS PED SUMP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1/4HP THERMOPLAS AUTO SUMP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CI EFFLUENT PUMP TETHERED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THERMOPLAS AUTO SUMP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PF93501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1/2HP CI SEWAGE PUMP W/ FLOAT SWCH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THERMOPLAS AUTO SUMP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PF93511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1/2HP CI SEWAGE PUMP W/ VERT SWCH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PF92330PB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1/3HP PLAS SUMP PUMP W/ BSE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PF93015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SMPLX SEW PUMP KIT W/ PF93501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TPLAS SUMP PUMP TETHERED SWCH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PF93020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SMPLX SEW PUMP KIT W/ PF93511 PUMP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1/3HP CI SUB SUMP PUMP W/ SWCH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REMOTE LDRY DRN PUMP SYS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3/10HP CI SUB SUMP PUMP W/ VERT SWC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12V BATRY BU PUMP SYS W/ PF92341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CI SUB SUMP PUMP SIDE DISCHRG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12V BATRY BU PUMP SYS W/ PF92352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PFTG92352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Calibri" pitchFamily="34" charset="0"/>
                          <a:cs typeface="Calibri" pitchFamily="34" charset="0"/>
                        </a:rPr>
                        <a:t>1/3HP CI SUB SUMP PUMP W/ABS DISC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236060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PF92910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12V BATRY BU PUMP ONLY KIT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PFTG92352P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  <a:cs typeface="Calibri" pitchFamily="34" charset="0"/>
                        </a:rPr>
                        <a:t>1/3HP CI SUMP PUMP W/ BSE PIPE PVC</a:t>
                      </a:r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126988" cy="46166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PROFLO Pump Comparison</a:t>
            </a:r>
          </a:p>
        </p:txBody>
      </p:sp>
      <p:pic>
        <p:nvPicPr>
          <p:cNvPr id="5124" name="Picture 2" descr="C:\Users\AAC0958\AppData\Local\Microsoft\Windows\Temporary Internet Files\Content.Outlook\0YK0SJHA\pump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74643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On-screen Show 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Lincoln Stocking Cross</vt:lpstr>
      <vt:lpstr>PROFLO Pump Comparison</vt:lpstr>
    </vt:vector>
  </TitlesOfParts>
  <Company>Wolseley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Lincoln Stocking Cross</dc:title>
  <dc:creator>Lisa Preston</dc:creator>
  <cp:lastModifiedBy>Lisa Preston</cp:lastModifiedBy>
  <cp:revision>1</cp:revision>
  <dcterms:created xsi:type="dcterms:W3CDTF">2015-11-02T18:39:58Z</dcterms:created>
  <dcterms:modified xsi:type="dcterms:W3CDTF">2015-11-02T18:40:24Z</dcterms:modified>
</cp:coreProperties>
</file>